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A6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5303520"/>
            <a:ext cx="14020495" cy="1554480"/>
          </a:xfrm>
          <a:prstGeom prst="rect">
            <a:avLst/>
          </a:prstGeom>
          <a:solidFill>
            <a:srgbClr val="C3D92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C3D928"/>
          </a:solidFill>
          <a:ln/>
        </p:spPr>
      </p:sp>
      <p:sp>
        <p:nvSpPr>
          <p:cNvPr id="4" name="Shape 2"/>
          <p:cNvSpPr/>
          <p:nvPr/>
        </p:nvSpPr>
        <p:spPr>
          <a:xfrm>
            <a:off x="822960" y="1554480"/>
            <a:ext cx="292608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155448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FUNDAȚIA TINMAR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77240" y="2240280"/>
            <a:ext cx="10515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Partener FestiSAT</a:t>
            </a:r>
            <a:endParaRPr lang="en-US" sz="5000" dirty="0"/>
          </a:p>
        </p:txBody>
      </p:sp>
      <p:sp>
        <p:nvSpPr>
          <p:cNvPr id="7" name="Text 5"/>
          <p:cNvSpPr/>
          <p:nvPr/>
        </p:nvSpPr>
        <p:spPr>
          <a:xfrm>
            <a:off x="822960" y="452628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D9E6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Festivalul care transformă bucuria în șanse pentru copii · 2023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072CE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02920"/>
            <a:ext cx="108813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Despre proiect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13232" y="1371600"/>
            <a:ext cx="10881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0072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festival caritabil dedicat întregii familii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2103120"/>
            <a:ext cx="649224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65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 2023, Fundația Tinmar s-a alăturat ca partener FestiSAT — festival organizat de SOS Satele Copiilor România la Clubul Sportiv Năstase &amp; Marica din București. Evenimentul a marcat 30 de ani de activitate SOS în România și a reunit mii de participanți în jurul unei cauze comune: dreptul fiecărui copil la o familie, educație și un viitor mai bun.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7498080" y="2103120"/>
            <a:ext cx="4023360" cy="2926080"/>
          </a:xfrm>
          <a:prstGeom prst="rect">
            <a:avLst/>
          </a:prstGeom>
          <a:solidFill>
            <a:srgbClr val="1A2A6C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498080" y="2468880"/>
            <a:ext cx="40233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</a:t>
            </a:r>
            <a:endParaRPr lang="en-US" sz="8400" dirty="0"/>
          </a:p>
        </p:txBody>
      </p:sp>
      <p:sp>
        <p:nvSpPr>
          <p:cNvPr id="8" name="Text 6"/>
          <p:cNvSpPr/>
          <p:nvPr/>
        </p:nvSpPr>
        <p:spPr>
          <a:xfrm>
            <a:off x="7589520" y="384048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3D9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ani de SOS Satele Copiilor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02920"/>
            <a:ext cx="108813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Rolul Fundației Tinmar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13232" y="1371600"/>
            <a:ext cx="10881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7AC1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Susținere pentru o cauză cu impact social real</a:t>
            </a:r>
            <a:endParaRPr lang="en-US" sz="1700" dirty="0"/>
          </a:p>
        </p:txBody>
      </p:sp>
      <p:pic>
        <p:nvPicPr>
          <p:cNvPr id="5" name="Image 0" descr="/sessions/quirky-optimistic-curie/mnt/poze/30.jpe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766560" y="2057400"/>
            <a:ext cx="4754880" cy="3154680"/>
          </a:xfrm>
          <a:prstGeom prst="rect">
            <a:avLst/>
          </a:prstGeom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pic>
      <p:sp>
        <p:nvSpPr>
          <p:cNvPr id="6" name="Shape 3"/>
          <p:cNvSpPr/>
          <p:nvPr/>
        </p:nvSpPr>
        <p:spPr>
          <a:xfrm>
            <a:off x="6766560" y="2057400"/>
            <a:ext cx="4754880" cy="128016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7" name="Text 4"/>
          <p:cNvSpPr/>
          <p:nvPr/>
        </p:nvSpPr>
        <p:spPr>
          <a:xfrm>
            <a:off x="685800" y="2057400"/>
            <a:ext cx="5760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Fundația Tinmar a susținut organizarea și promovarea unei inițiative care reflectă valorile sale fundamentale: investiția în copii, educație, familie și dezvoltarea comunităților.</a:t>
            </a:r>
            <a:endParaRPr lang="en-US" sz="1600" dirty="0"/>
          </a:p>
          <a:p>
            <a:pPr indent="0" marL="0">
              <a:lnSpc>
                <a:spcPct val="120000"/>
              </a:lnSpc>
              <a:buNone/>
            </a:pPr>
            <a:endParaRPr lang="en-US" sz="1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Participarea la FestiSAT continuă angajamentul de a sprijini proiecte care creează un mediu mai sigur și mai favorabil dezvoltării copiilor și tinerilor.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072CE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02920"/>
            <a:ext cx="108813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Impactul SOS Satele Copiilor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13232" y="1371600"/>
            <a:ext cx="10881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0072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Peste 30 de ani de intervenție socială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85800" y="2377440"/>
            <a:ext cx="2464994" cy="1828800"/>
          </a:xfrm>
          <a:prstGeom prst="rect">
            <a:avLst/>
          </a:prstGeom>
          <a:solidFill>
            <a:srgbClr val="F6F8FA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85800" y="2377440"/>
            <a:ext cx="2464994" cy="118872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2761488"/>
            <a:ext cx="246499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500+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795528" y="3602736"/>
            <a:ext cx="224553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5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copii în case de tip familial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3470834" y="2377440"/>
            <a:ext cx="2464994" cy="1828800"/>
          </a:xfrm>
          <a:prstGeom prst="rect">
            <a:avLst/>
          </a:prstGeom>
          <a:solidFill>
            <a:srgbClr val="F6F8FA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470834" y="2377440"/>
            <a:ext cx="2464994" cy="118872"/>
          </a:xfrm>
          <a:prstGeom prst="rect">
            <a:avLst/>
          </a:prstGeom>
          <a:solidFill>
            <a:srgbClr val="0072CE"/>
          </a:solidFill>
          <a:ln/>
        </p:spPr>
      </p:sp>
      <p:sp>
        <p:nvSpPr>
          <p:cNvPr id="11" name="Text 9"/>
          <p:cNvSpPr/>
          <p:nvPr/>
        </p:nvSpPr>
        <p:spPr>
          <a:xfrm>
            <a:off x="3470834" y="2761488"/>
            <a:ext cx="246499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1.300+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3580562" y="3602736"/>
            <a:ext cx="224553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5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familii vulnerabile sprijinite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255868" y="2377440"/>
            <a:ext cx="2464994" cy="1828800"/>
          </a:xfrm>
          <a:prstGeom prst="rect">
            <a:avLst/>
          </a:prstGeom>
          <a:solidFill>
            <a:srgbClr val="F6F8FA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255868" y="2377440"/>
            <a:ext cx="2464994" cy="118872"/>
          </a:xfrm>
          <a:prstGeom prst="rect">
            <a:avLst/>
          </a:prstGeom>
          <a:solidFill>
            <a:srgbClr val="1A2A6C"/>
          </a:solidFill>
          <a:ln/>
        </p:spPr>
      </p:sp>
      <p:sp>
        <p:nvSpPr>
          <p:cNvPr id="15" name="Text 13"/>
          <p:cNvSpPr/>
          <p:nvPr/>
        </p:nvSpPr>
        <p:spPr>
          <a:xfrm>
            <a:off x="6255868" y="2761488"/>
            <a:ext cx="246499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4.500+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6365596" y="3602736"/>
            <a:ext cx="224553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5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copii ajutați să rămână în familie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9040901" y="2377440"/>
            <a:ext cx="2464994" cy="1828800"/>
          </a:xfrm>
          <a:prstGeom prst="rect">
            <a:avLst/>
          </a:prstGeom>
          <a:solidFill>
            <a:srgbClr val="F6F8FA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9040901" y="2377440"/>
            <a:ext cx="2464994" cy="118872"/>
          </a:xfrm>
          <a:prstGeom prst="rect">
            <a:avLst/>
          </a:prstGeom>
          <a:solidFill>
            <a:srgbClr val="C3D928"/>
          </a:solidFill>
          <a:ln/>
        </p:spPr>
      </p:sp>
      <p:sp>
        <p:nvSpPr>
          <p:cNvPr id="19" name="Text 17"/>
          <p:cNvSpPr/>
          <p:nvPr/>
        </p:nvSpPr>
        <p:spPr>
          <a:xfrm>
            <a:off x="9040901" y="2761488"/>
            <a:ext cx="246499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100.000+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9150629" y="3602736"/>
            <a:ext cx="224553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5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beneficiari în timp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685800" y="4663440"/>
            <a:ext cx="108813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5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Aceste rezultate confirmă importanța susținerii organizațiilor care dezvoltă soluții durabile pentru protecția copilului și consolidarea familiei.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02920"/>
            <a:ext cx="108813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Rezultate și beneficii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13232" y="1371600"/>
            <a:ext cx="10881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7AC1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a generat parteneriatul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777240" y="2340864"/>
            <a:ext cx="329184" cy="329184"/>
          </a:xfrm>
          <a:prstGeom prst="ellipse">
            <a:avLst/>
          </a:prstGeom>
          <a:solidFill>
            <a:srgbClr val="7AC143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234086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280160" y="2267712"/>
            <a:ext cx="10104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Mii de participanți mobilizați pentru o cauză socială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3054096"/>
            <a:ext cx="329184" cy="329184"/>
          </a:xfrm>
          <a:prstGeom prst="ellipse">
            <a:avLst/>
          </a:prstGeom>
          <a:solidFill>
            <a:srgbClr val="0072CE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305409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280160" y="2980944"/>
            <a:ext cx="10104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Fonduri direcționate către programele SOS Satele Copiilor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777240" y="3767328"/>
            <a:ext cx="329184" cy="329184"/>
          </a:xfrm>
          <a:prstGeom prst="ellipse">
            <a:avLst/>
          </a:prstGeom>
          <a:solidFill>
            <a:srgbClr val="1A2A6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3767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280160" y="3694176"/>
            <a:ext cx="10104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Creșterea vizibilității cauzelor dedicate protecției copilului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777240" y="4480560"/>
            <a:ext cx="329184" cy="329184"/>
          </a:xfrm>
          <a:prstGeom prst="ellipse">
            <a:avLst/>
          </a:prstGeom>
          <a:solidFill>
            <a:srgbClr val="7AC143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448056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280160" y="4407408"/>
            <a:ext cx="10104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Consolidarea colaborării dintre mediul privat și sectorul ONG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777240" y="5193792"/>
            <a:ext cx="329184" cy="329184"/>
          </a:xfrm>
          <a:prstGeom prst="ellipse">
            <a:avLst/>
          </a:prstGeom>
          <a:solidFill>
            <a:srgbClr val="0072CE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519379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280160" y="5120640"/>
            <a:ext cx="10104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Promovarea valorilor de solidaritate, educație și responsabilitate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A6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C3D92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C3D928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828800"/>
            <a:ext cx="10332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spcAft>
                <a:spcPts val="800"/>
              </a:spcAft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Împreună pentru copii.
</a:t>
            </a:r>
            <a:endParaRPr lang="en-US" sz="3000" dirty="0"/>
          </a:p>
          <a:p>
            <a:pPr algn="ctr" indent="0" marL="0">
              <a:spcAft>
                <a:spcPts val="800"/>
              </a:spcAft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Împreună pentru familie.
</a:t>
            </a:r>
            <a:endParaRPr lang="en-US" sz="3000" dirty="0"/>
          </a:p>
          <a:p>
            <a:pPr algn="ctr" indent="0" marL="0">
              <a:spcAft>
                <a:spcPts val="800"/>
              </a:spcAft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Împreună pentru viitor.
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332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C3D9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Fundația Tinmar – partener al comunităților care construiesc schimbare.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Fundația Tinmar – Partener FestiSAT</dc:title>
  <dc:subject>PptxGenJS Presentation</dc:subject>
  <dc:creator>Fundația Tinmar</dc:creator>
  <cp:lastModifiedBy>Fundația Tinmar</cp:lastModifiedBy>
  <cp:revision>1</cp:revision>
  <dcterms:created xsi:type="dcterms:W3CDTF">2026-06-03T14:32:26Z</dcterms:created>
  <dcterms:modified xsi:type="dcterms:W3CDTF">2026-06-03T14:32:26Z</dcterms:modified>
</cp:coreProperties>
</file>