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A6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5303520"/>
            <a:ext cx="14020495" cy="1554480"/>
          </a:xfrm>
          <a:prstGeom prst="rect">
            <a:avLst/>
          </a:prstGeom>
          <a:solidFill>
            <a:srgbClr val="7AC143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7AC143"/>
          </a:solidFill>
          <a:ln/>
        </p:spPr>
      </p:sp>
      <p:sp>
        <p:nvSpPr>
          <p:cNvPr id="4" name="Shape 2"/>
          <p:cNvSpPr/>
          <p:nvPr/>
        </p:nvSpPr>
        <p:spPr>
          <a:xfrm>
            <a:off x="822960" y="1554480"/>
            <a:ext cx="2926080" cy="4572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" name="Text 3"/>
          <p:cNvSpPr/>
          <p:nvPr/>
        </p:nvSpPr>
        <p:spPr>
          <a:xfrm>
            <a:off x="822960" y="155448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100" kern="0" dirty="0">
                <a:solidFill>
                  <a:srgbClr val="1A2A6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FUNDAȚIA TINMAR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777240" y="2240280"/>
            <a:ext cx="105156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980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Bucuria Crăciunului</a:t>
            </a:r>
            <a:endParaRPr lang="en-US" sz="5000" dirty="0"/>
          </a:p>
          <a:p>
            <a:pPr indent="0" marL="0">
              <a:lnSpc>
                <a:spcPct val="980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pentru 500 de copii</a:t>
            </a:r>
            <a:endParaRPr lang="en-US" sz="5000" dirty="0"/>
          </a:p>
        </p:txBody>
      </p:sp>
      <p:sp>
        <p:nvSpPr>
          <p:cNvPr id="7" name="Text 5"/>
          <p:cNvSpPr/>
          <p:nvPr/>
        </p:nvSpPr>
        <p:spPr>
          <a:xfrm>
            <a:off x="822960" y="4526280"/>
            <a:ext cx="10058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D9E6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Solidaritate și sprijin concret în perioada sărbătorilor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7AC143"/>
          </a:solidFill>
          <a:ln/>
        </p:spPr>
      </p:sp>
      <p:sp>
        <p:nvSpPr>
          <p:cNvPr id="3" name="Text 1"/>
          <p:cNvSpPr/>
          <p:nvPr/>
        </p:nvSpPr>
        <p:spPr>
          <a:xfrm>
            <a:off x="685800" y="502920"/>
            <a:ext cx="108813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2A6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Proiectul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713232" y="1371600"/>
            <a:ext cx="10881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i="1" dirty="0">
                <a:solidFill>
                  <a:srgbClr val="7AC1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Târgul de Crăciun „Bucuria Nașterii Domnului”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2103120"/>
            <a:ext cx="6492240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700" dirty="0">
                <a:solidFill>
                  <a:srgbClr val="222C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În parteneriat cu Mănăstirea Pantocrator din Drăgănești-Vlașca (județul Teleorman), Fundația Tinmar a susținut un amplu proiect social dedicat copiilor și familiilor aflate în situații vulnerabile, în spiritul valorilor de responsabilitate, solidaritate și grijă față de comunitate.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7498080" y="2103120"/>
            <a:ext cx="4023360" cy="2926080"/>
          </a:xfrm>
          <a:prstGeom prst="rect">
            <a:avLst/>
          </a:prstGeom>
          <a:solidFill>
            <a:srgbClr val="1A2A6C"/>
          </a:solidFill>
          <a:ln/>
          <a:effectLst>
            <a:outerShdw sx="100000" sy="100000" kx="0" ky="0" algn="bl" rotWithShape="0" blurRad="101600" dist="25400" dir="810000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7498080" y="2468880"/>
            <a:ext cx="40233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~500</a:t>
            </a:r>
            <a:endParaRPr lang="en-US" sz="7400" dirty="0"/>
          </a:p>
        </p:txBody>
      </p:sp>
      <p:sp>
        <p:nvSpPr>
          <p:cNvPr id="8" name="Text 6"/>
          <p:cNvSpPr/>
          <p:nvPr/>
        </p:nvSpPr>
        <p:spPr>
          <a:xfrm>
            <a:off x="7498080" y="3794760"/>
            <a:ext cx="4023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C3D92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copii sprijiniți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7680960" y="434340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 vouchere Pluxee pentru nevoi esențiale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7AC143"/>
          </a:solidFill>
          <a:ln/>
        </p:spPr>
      </p:sp>
      <p:sp>
        <p:nvSpPr>
          <p:cNvPr id="3" name="Text 1"/>
          <p:cNvSpPr/>
          <p:nvPr/>
        </p:nvSpPr>
        <p:spPr>
          <a:xfrm>
            <a:off x="685800" y="502920"/>
            <a:ext cx="108813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2A6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Sprijin concret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713232" y="1371600"/>
            <a:ext cx="10881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i="1" dirty="0">
                <a:solidFill>
                  <a:srgbClr val="7AC1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au putut achiziționa familiile beneficiare</a:t>
            </a:r>
            <a:endParaRPr lang="en-US" sz="1700" dirty="0"/>
          </a:p>
        </p:txBody>
      </p:sp>
      <p:sp>
        <p:nvSpPr>
          <p:cNvPr id="5" name="Shape 3"/>
          <p:cNvSpPr/>
          <p:nvPr/>
        </p:nvSpPr>
        <p:spPr>
          <a:xfrm>
            <a:off x="777240" y="2432304"/>
            <a:ext cx="329184" cy="329184"/>
          </a:xfrm>
          <a:prstGeom prst="ellipse">
            <a:avLst/>
          </a:prstGeom>
          <a:solidFill>
            <a:srgbClr val="7AC143"/>
          </a:solidFill>
          <a:ln/>
        </p:spPr>
      </p:sp>
      <p:sp>
        <p:nvSpPr>
          <p:cNvPr id="6" name="Text 4"/>
          <p:cNvSpPr/>
          <p:nvPr/>
        </p:nvSpPr>
        <p:spPr>
          <a:xfrm>
            <a:off x="777240" y="2432304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280160" y="2359152"/>
            <a:ext cx="10104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222C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Rechizite școlare și materiale educaționale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777240" y="3145536"/>
            <a:ext cx="329184" cy="329184"/>
          </a:xfrm>
          <a:prstGeom prst="ellipse">
            <a:avLst/>
          </a:prstGeom>
          <a:solidFill>
            <a:srgbClr val="0072CE"/>
          </a:solidFill>
          <a:ln/>
        </p:spPr>
      </p:sp>
      <p:sp>
        <p:nvSpPr>
          <p:cNvPr id="9" name="Text 7"/>
          <p:cNvSpPr/>
          <p:nvPr/>
        </p:nvSpPr>
        <p:spPr>
          <a:xfrm>
            <a:off x="777240" y="3145536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280160" y="3072384"/>
            <a:ext cx="10104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222C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Articole de îmbrăcăminte și încălțăminte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777240" y="3858768"/>
            <a:ext cx="329184" cy="329184"/>
          </a:xfrm>
          <a:prstGeom prst="ellipse">
            <a:avLst/>
          </a:prstGeom>
          <a:solidFill>
            <a:srgbClr val="1A2A6C"/>
          </a:solidFill>
          <a:ln/>
        </p:spPr>
      </p:sp>
      <p:sp>
        <p:nvSpPr>
          <p:cNvPr id="12" name="Text 10"/>
          <p:cNvSpPr/>
          <p:nvPr/>
        </p:nvSpPr>
        <p:spPr>
          <a:xfrm>
            <a:off x="777240" y="385876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280160" y="3785616"/>
            <a:ext cx="10104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222C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Produse alimentare pentru masa de sărbători</a:t>
            </a:r>
            <a:endParaRPr lang="en-US" sz="1700" dirty="0"/>
          </a:p>
        </p:txBody>
      </p:sp>
      <p:sp>
        <p:nvSpPr>
          <p:cNvPr id="14" name="Shape 12"/>
          <p:cNvSpPr/>
          <p:nvPr/>
        </p:nvSpPr>
        <p:spPr>
          <a:xfrm>
            <a:off x="777240" y="4572000"/>
            <a:ext cx="329184" cy="329184"/>
          </a:xfrm>
          <a:prstGeom prst="ellipse">
            <a:avLst/>
          </a:prstGeom>
          <a:solidFill>
            <a:srgbClr val="7AC143"/>
          </a:solidFill>
          <a:ln/>
        </p:spPr>
      </p:sp>
      <p:sp>
        <p:nvSpPr>
          <p:cNvPr id="15" name="Text 13"/>
          <p:cNvSpPr/>
          <p:nvPr/>
        </p:nvSpPr>
        <p:spPr>
          <a:xfrm>
            <a:off x="777240" y="4572000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280160" y="4498848"/>
            <a:ext cx="10104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222C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Produse de bază pentru nevoile cotidiene ale familiei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777240" y="5394960"/>
            <a:ext cx="106070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i="1" dirty="0">
                <a:solidFill>
                  <a:srgbClr val="5B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Pentru multe familii, voucherele au însemnat mai mult decât un sprijin material — liniște, siguranță și posibilitatea de a oferi copiilor un Crăciun mai bun.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7AC143"/>
          </a:solidFill>
          <a:ln/>
        </p:spPr>
      </p:sp>
      <p:sp>
        <p:nvSpPr>
          <p:cNvPr id="3" name="Text 1"/>
          <p:cNvSpPr/>
          <p:nvPr/>
        </p:nvSpPr>
        <p:spPr>
          <a:xfrm>
            <a:off x="685800" y="502920"/>
            <a:ext cx="108813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2A6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Educație, demnitate, șanse egale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713232" y="1371600"/>
            <a:ext cx="10881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i="1" dirty="0">
                <a:solidFill>
                  <a:srgbClr val="7AC1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ce contează acest sprijin</a:t>
            </a:r>
            <a:endParaRPr lang="en-US" sz="1700" dirty="0"/>
          </a:p>
        </p:txBody>
      </p:sp>
      <p:sp>
        <p:nvSpPr>
          <p:cNvPr id="5" name="Shape 3"/>
          <p:cNvSpPr/>
          <p:nvPr/>
        </p:nvSpPr>
        <p:spPr>
          <a:xfrm>
            <a:off x="685800" y="2194560"/>
            <a:ext cx="3474720" cy="3108960"/>
          </a:xfrm>
          <a:prstGeom prst="rect">
            <a:avLst/>
          </a:prstGeom>
          <a:solidFill>
            <a:srgbClr val="F6F8FA"/>
          </a:solidFill>
          <a:ln/>
          <a:effectLst>
            <a:outerShdw sx="100000" sy="100000" kx="0" ky="0" algn="bl" rotWithShape="0" blurRad="1016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685800" y="2194560"/>
            <a:ext cx="3474720" cy="128016"/>
          </a:xfrm>
          <a:prstGeom prst="rect">
            <a:avLst/>
          </a:prstGeom>
          <a:solidFill>
            <a:srgbClr val="7AC143"/>
          </a:solidFill>
          <a:ln/>
        </p:spPr>
      </p:sp>
      <p:sp>
        <p:nvSpPr>
          <p:cNvPr id="7" name="Text 5"/>
          <p:cNvSpPr/>
          <p:nvPr/>
        </p:nvSpPr>
        <p:spPr>
          <a:xfrm>
            <a:off x="960120" y="2514600"/>
            <a:ext cx="29260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A6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Parcurs educațional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960120" y="3429000"/>
            <a:ext cx="292608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400" dirty="0">
                <a:solidFill>
                  <a:srgbClr val="5B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Rechizitele și materialele necesare susțin continuarea școlii și reduc dificultățile familiilor.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407408" y="2194560"/>
            <a:ext cx="3474720" cy="3108960"/>
          </a:xfrm>
          <a:prstGeom prst="rect">
            <a:avLst/>
          </a:prstGeom>
          <a:solidFill>
            <a:srgbClr val="F6F8FA"/>
          </a:solidFill>
          <a:ln/>
          <a:effectLst>
            <a:outerShdw sx="100000" sy="100000" kx="0" ky="0" algn="bl" rotWithShape="0" blurRad="1016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407408" y="2194560"/>
            <a:ext cx="3474720" cy="128016"/>
          </a:xfrm>
          <a:prstGeom prst="rect">
            <a:avLst/>
          </a:prstGeom>
          <a:solidFill>
            <a:srgbClr val="0072CE"/>
          </a:solidFill>
          <a:ln/>
        </p:spPr>
      </p:sp>
      <p:sp>
        <p:nvSpPr>
          <p:cNvPr id="11" name="Text 9"/>
          <p:cNvSpPr/>
          <p:nvPr/>
        </p:nvSpPr>
        <p:spPr>
          <a:xfrm>
            <a:off x="4681728" y="2514600"/>
            <a:ext cx="29260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A6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Demnitate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4681728" y="3429000"/>
            <a:ext cx="292608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400" dirty="0">
                <a:solidFill>
                  <a:srgbClr val="5B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 la îmbrăcăminte și alimente — sărbători întâmpinate în condiții de normalitate.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8129016" y="2194560"/>
            <a:ext cx="3474720" cy="3108960"/>
          </a:xfrm>
          <a:prstGeom prst="rect">
            <a:avLst/>
          </a:prstGeom>
          <a:solidFill>
            <a:srgbClr val="F6F8FA"/>
          </a:solidFill>
          <a:ln/>
          <a:effectLst>
            <a:outerShdw sx="100000" sy="100000" kx="0" ky="0" algn="bl" rotWithShape="0" blurRad="101600" dist="254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8129016" y="2194560"/>
            <a:ext cx="3474720" cy="128016"/>
          </a:xfrm>
          <a:prstGeom prst="rect">
            <a:avLst/>
          </a:prstGeom>
          <a:solidFill>
            <a:srgbClr val="1A2A6C"/>
          </a:solidFill>
          <a:ln/>
        </p:spPr>
      </p:sp>
      <p:sp>
        <p:nvSpPr>
          <p:cNvPr id="15" name="Text 13"/>
          <p:cNvSpPr/>
          <p:nvPr/>
        </p:nvSpPr>
        <p:spPr>
          <a:xfrm>
            <a:off x="8403336" y="2514600"/>
            <a:ext cx="29260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A6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Comunitate religioasă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8403336" y="3429000"/>
            <a:ext cx="292608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400" dirty="0">
                <a:solidFill>
                  <a:srgbClr val="5B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Mănăstirea Pantocrator desfășoară constant activități sociale și caritabile locale.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7AC143"/>
          </a:solidFill>
          <a:ln/>
        </p:spPr>
      </p:sp>
      <p:sp>
        <p:nvSpPr>
          <p:cNvPr id="3" name="Text 1"/>
          <p:cNvSpPr/>
          <p:nvPr/>
        </p:nvSpPr>
        <p:spPr>
          <a:xfrm>
            <a:off x="685800" y="502920"/>
            <a:ext cx="108813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2A6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Impact în cifre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713232" y="1371600"/>
            <a:ext cx="10881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i="1" dirty="0">
                <a:solidFill>
                  <a:srgbClr val="7AC1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Rezultatele proiectului</a:t>
            </a:r>
            <a:endParaRPr lang="en-US" sz="1700" dirty="0"/>
          </a:p>
        </p:txBody>
      </p:sp>
      <p:sp>
        <p:nvSpPr>
          <p:cNvPr id="5" name="Shape 3"/>
          <p:cNvSpPr/>
          <p:nvPr/>
        </p:nvSpPr>
        <p:spPr>
          <a:xfrm>
            <a:off x="685800" y="2148840"/>
            <a:ext cx="3393338" cy="1828800"/>
          </a:xfrm>
          <a:prstGeom prst="rect">
            <a:avLst/>
          </a:prstGeom>
          <a:solidFill>
            <a:srgbClr val="F6F8FA"/>
          </a:solidFill>
          <a:ln/>
          <a:effectLst>
            <a:outerShdw sx="100000" sy="100000" kx="0" ky="0" algn="bl" rotWithShape="0" blurRad="1016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685800" y="2148840"/>
            <a:ext cx="3393338" cy="118872"/>
          </a:xfrm>
          <a:prstGeom prst="rect">
            <a:avLst/>
          </a:prstGeom>
          <a:solidFill>
            <a:srgbClr val="7AC143"/>
          </a:solidFill>
          <a:ln/>
        </p:spPr>
      </p:sp>
      <p:sp>
        <p:nvSpPr>
          <p:cNvPr id="7" name="Text 5"/>
          <p:cNvSpPr/>
          <p:nvPr/>
        </p:nvSpPr>
        <p:spPr>
          <a:xfrm>
            <a:off x="685800" y="2532888"/>
            <a:ext cx="339333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1A2A6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~500</a:t>
            </a:r>
            <a:endParaRPr lang="en-US" sz="3800" dirty="0"/>
          </a:p>
        </p:txBody>
      </p:sp>
      <p:sp>
        <p:nvSpPr>
          <p:cNvPr id="8" name="Text 6"/>
          <p:cNvSpPr/>
          <p:nvPr/>
        </p:nvSpPr>
        <p:spPr>
          <a:xfrm>
            <a:off x="795528" y="3374136"/>
            <a:ext cx="317388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250" dirty="0">
                <a:solidFill>
                  <a:srgbClr val="5B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copii sprijiniți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4399178" y="2148840"/>
            <a:ext cx="3393338" cy="1828800"/>
          </a:xfrm>
          <a:prstGeom prst="rect">
            <a:avLst/>
          </a:prstGeom>
          <a:solidFill>
            <a:srgbClr val="F6F8FA"/>
          </a:solidFill>
          <a:ln/>
          <a:effectLst>
            <a:outerShdw sx="100000" sy="100000" kx="0" ky="0" algn="bl" rotWithShape="0" blurRad="1016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399178" y="2148840"/>
            <a:ext cx="3393338" cy="118872"/>
          </a:xfrm>
          <a:prstGeom prst="rect">
            <a:avLst/>
          </a:prstGeom>
          <a:solidFill>
            <a:srgbClr val="0072CE"/>
          </a:solidFill>
          <a:ln/>
        </p:spPr>
      </p:sp>
      <p:sp>
        <p:nvSpPr>
          <p:cNvPr id="11" name="Text 9"/>
          <p:cNvSpPr/>
          <p:nvPr/>
        </p:nvSpPr>
        <p:spPr>
          <a:xfrm>
            <a:off x="4399178" y="2532888"/>
            <a:ext cx="339333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1A2A6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Sute</a:t>
            </a:r>
            <a:endParaRPr lang="en-US" sz="3800" dirty="0"/>
          </a:p>
        </p:txBody>
      </p:sp>
      <p:sp>
        <p:nvSpPr>
          <p:cNvPr id="12" name="Text 10"/>
          <p:cNvSpPr/>
          <p:nvPr/>
        </p:nvSpPr>
        <p:spPr>
          <a:xfrm>
            <a:off x="4508906" y="3374136"/>
            <a:ext cx="317388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250" dirty="0">
                <a:solidFill>
                  <a:srgbClr val="5B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familii beneficiare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8112557" y="2148840"/>
            <a:ext cx="3393338" cy="1828800"/>
          </a:xfrm>
          <a:prstGeom prst="rect">
            <a:avLst/>
          </a:prstGeom>
          <a:solidFill>
            <a:srgbClr val="F6F8FA"/>
          </a:solidFill>
          <a:ln/>
          <a:effectLst>
            <a:outerShdw sx="100000" sy="100000" kx="0" ky="0" algn="bl" rotWithShape="0" blurRad="101600" dist="254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8112557" y="2148840"/>
            <a:ext cx="3393338" cy="118872"/>
          </a:xfrm>
          <a:prstGeom prst="rect">
            <a:avLst/>
          </a:prstGeom>
          <a:solidFill>
            <a:srgbClr val="1A2A6C"/>
          </a:solidFill>
          <a:ln/>
        </p:spPr>
      </p:sp>
      <p:sp>
        <p:nvSpPr>
          <p:cNvPr id="15" name="Text 13"/>
          <p:cNvSpPr/>
          <p:nvPr/>
        </p:nvSpPr>
        <p:spPr>
          <a:xfrm>
            <a:off x="8112557" y="2532888"/>
            <a:ext cx="339333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1A2A6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Vouchere</a:t>
            </a:r>
            <a:endParaRPr lang="en-US" sz="3800" dirty="0"/>
          </a:p>
        </p:txBody>
      </p:sp>
      <p:sp>
        <p:nvSpPr>
          <p:cNvPr id="16" name="Text 14"/>
          <p:cNvSpPr/>
          <p:nvPr/>
        </p:nvSpPr>
        <p:spPr>
          <a:xfrm>
            <a:off x="8222285" y="3374136"/>
            <a:ext cx="317388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250" dirty="0">
                <a:solidFill>
                  <a:srgbClr val="5B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Pluxee acordate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777240" y="4489704"/>
            <a:ext cx="329184" cy="329184"/>
          </a:xfrm>
          <a:prstGeom prst="ellipse">
            <a:avLst/>
          </a:prstGeom>
          <a:solidFill>
            <a:srgbClr val="7AC143"/>
          </a:solidFill>
          <a:ln/>
        </p:spPr>
      </p:sp>
      <p:sp>
        <p:nvSpPr>
          <p:cNvPr id="18" name="Text 16"/>
          <p:cNvSpPr/>
          <p:nvPr/>
        </p:nvSpPr>
        <p:spPr>
          <a:xfrm>
            <a:off x="777240" y="4489704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1280160" y="4416552"/>
            <a:ext cx="10104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222C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 la rechizite, alimente și îmbrăcăminte</a:t>
            </a:r>
            <a:endParaRPr lang="en-US" sz="1500" dirty="0"/>
          </a:p>
        </p:txBody>
      </p:sp>
      <p:sp>
        <p:nvSpPr>
          <p:cNvPr id="20" name="Shape 18"/>
          <p:cNvSpPr/>
          <p:nvPr/>
        </p:nvSpPr>
        <p:spPr>
          <a:xfrm>
            <a:off x="777240" y="5202936"/>
            <a:ext cx="329184" cy="329184"/>
          </a:xfrm>
          <a:prstGeom prst="ellipse">
            <a:avLst/>
          </a:prstGeom>
          <a:solidFill>
            <a:srgbClr val="0072CE"/>
          </a:solidFill>
          <a:ln/>
        </p:spPr>
      </p:sp>
      <p:sp>
        <p:nvSpPr>
          <p:cNvPr id="21" name="Text 19"/>
          <p:cNvSpPr/>
          <p:nvPr/>
        </p:nvSpPr>
        <p:spPr>
          <a:xfrm>
            <a:off x="777240" y="5202936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1280160" y="5129784"/>
            <a:ext cx="10104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222C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Sprijin acordat în perioada sărbătorilor de iarnă</a:t>
            </a:r>
            <a:endParaRPr lang="en-US" sz="1500" dirty="0"/>
          </a:p>
        </p:txBody>
      </p:sp>
      <p:sp>
        <p:nvSpPr>
          <p:cNvPr id="23" name="Shape 21"/>
          <p:cNvSpPr/>
          <p:nvPr/>
        </p:nvSpPr>
        <p:spPr>
          <a:xfrm>
            <a:off x="777240" y="5916168"/>
            <a:ext cx="329184" cy="329184"/>
          </a:xfrm>
          <a:prstGeom prst="ellipse">
            <a:avLst/>
          </a:prstGeom>
          <a:solidFill>
            <a:srgbClr val="1A2A6C"/>
          </a:solidFill>
          <a:ln/>
        </p:spPr>
      </p:sp>
      <p:sp>
        <p:nvSpPr>
          <p:cNvPr id="24" name="Text 22"/>
          <p:cNvSpPr/>
          <p:nvPr/>
        </p:nvSpPr>
        <p:spPr>
          <a:xfrm>
            <a:off x="777240" y="591616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1280160" y="5843016"/>
            <a:ext cx="10104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222C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Parteneriat între mediul privat și comunitatea religioasă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2A6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7AC143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7AC143"/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1828800"/>
            <a:ext cx="1033272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spcAft>
                <a:spcPts val="800"/>
              </a:spcAft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500 de copii sprijiniți.
</a:t>
            </a:r>
            <a:endParaRPr lang="en-US" sz="3000" dirty="0"/>
          </a:p>
          <a:p>
            <a:pPr algn="ctr" indent="0" marL="0">
              <a:spcAft>
                <a:spcPts val="800"/>
              </a:spcAft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Sute de familii ajutate.
</a:t>
            </a:r>
            <a:endParaRPr lang="en-US" sz="3000" dirty="0"/>
          </a:p>
          <a:p>
            <a:pPr algn="ctr" indent="0" marL="0">
              <a:spcAft>
                <a:spcPts val="800"/>
              </a:spcAft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 Crăciun mai bun pentru cei care aveau cea mai mare nevoie.
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914400" y="4206240"/>
            <a:ext cx="10332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i="1" dirty="0">
                <a:solidFill>
                  <a:srgbClr val="C3D9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Fundația Tinmar – alături de comunități</a:t>
            </a:r>
            <a:endParaRPr lang="en-US" sz="2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Fundația Tinmar – Bucuria Crăciunului</dc:title>
  <dc:subject>PptxGenJS Presentation</dc:subject>
  <dc:creator>Fundația Tinmar</dc:creator>
  <cp:lastModifiedBy>Fundația Tinmar</cp:lastModifiedBy>
  <cp:revision>1</cp:revision>
  <dcterms:created xsi:type="dcterms:W3CDTF">2026-06-03T14:32:26Z</dcterms:created>
  <dcterms:modified xsi:type="dcterms:W3CDTF">2026-06-03T14:32:26Z</dcterms:modified>
</cp:coreProperties>
</file>